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449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337" r:id="rId4"/>
    <p:sldId id="338" r:id="rId5"/>
    <p:sldId id="34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4" autoAdjust="0"/>
    <p:restoredTop sz="82139" autoAdjust="0"/>
  </p:normalViewPr>
  <p:slideViewPr>
    <p:cSldViewPr snapToGrid="0" snapToObjects="1">
      <p:cViewPr varScale="1">
        <p:scale>
          <a:sx n="77" d="100"/>
          <a:sy n="77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710BA-9679-A649-873C-C4A536ADAC2B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26016-5E87-CE46-9B7E-46C6183A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6BD60-8464-A149-B1C3-1FCD1AFB3C4D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150C-A95E-E24C-B7C7-5EF8073F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0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16936DC-64AD-4F46-BE15-32DAA36CFE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ECPE 170 – University of the Pacific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205" y="3123794"/>
            <a:ext cx="8357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Midterm Exam</a:t>
            </a:r>
          </a:p>
          <a:p>
            <a:pPr algn="r"/>
            <a:r>
              <a:rPr lang="en-US" sz="8000" dirty="0" smtClean="0">
                <a:solidFill>
                  <a:schemeClr val="bg1">
                    <a:lumMod val="50000"/>
                  </a:schemeClr>
                </a:solidFill>
              </a:rPr>
              <a:t>OCT 16th</a:t>
            </a:r>
            <a:endParaRPr lang="en-US" sz="8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0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0000"/>
                </a:solidFill>
              </a:rPr>
              <a:t>Part 1</a:t>
            </a:r>
            <a:r>
              <a:rPr lang="en-US" b="1" dirty="0" smtClean="0">
                <a:solidFill>
                  <a:srgbClr val="000000"/>
                </a:solidFill>
              </a:rPr>
              <a:t> (25%)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Paper &amp; Pencil only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No </a:t>
            </a:r>
            <a:r>
              <a:rPr lang="en-US" b="1" dirty="0" smtClean="0">
                <a:solidFill>
                  <a:schemeClr val="accent1"/>
                </a:solidFill>
              </a:rPr>
              <a:t>computer, no notes, no Internet, etc…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5"/>
                </a:solidFill>
              </a:rPr>
              <a:t>When </a:t>
            </a:r>
            <a:r>
              <a:rPr lang="en-US" b="1" dirty="0">
                <a:solidFill>
                  <a:schemeClr val="accent5"/>
                </a:solidFill>
              </a:rPr>
              <a:t>finished, turn in paper and obtain part </a:t>
            </a:r>
            <a:r>
              <a:rPr lang="en-US" b="1" dirty="0" smtClean="0">
                <a:solidFill>
                  <a:schemeClr val="accent5"/>
                </a:solidFill>
              </a:rPr>
              <a:t>2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0000"/>
                </a:solidFill>
              </a:rPr>
              <a:t>Part 2</a:t>
            </a:r>
            <a:r>
              <a:rPr lang="en-US" b="1" dirty="0" smtClean="0">
                <a:solidFill>
                  <a:srgbClr val="000000"/>
                </a:solidFill>
              </a:rPr>
              <a:t> (75%)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With Computer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5"/>
                </a:solidFill>
              </a:rPr>
              <a:t>Open notes, open Internet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Not allowed: </a:t>
            </a:r>
            <a:r>
              <a:rPr lang="en-US" b="1" dirty="0" smtClean="0">
                <a:solidFill>
                  <a:srgbClr val="990000"/>
                </a:solidFill>
              </a:rPr>
              <a:t>communication with </a:t>
            </a:r>
            <a:r>
              <a:rPr lang="en-US" b="1" dirty="0">
                <a:solidFill>
                  <a:srgbClr val="990000"/>
                </a:solidFill>
              </a:rPr>
              <a:t>classmates</a:t>
            </a:r>
            <a:r>
              <a:rPr lang="en-US" b="1" dirty="0" smtClean="0">
                <a:solidFill>
                  <a:srgbClr val="990000"/>
                </a:solidFill>
              </a:rPr>
              <a:t>!</a:t>
            </a:r>
            <a:endParaRPr lang="en-US" b="1" dirty="0">
              <a:solidFill>
                <a:srgbClr val="99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11039" y="5207864"/>
            <a:ext cx="6136911" cy="10690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You can choose how much time to allocate to Part 1 versus Part 2, but a safe goal is to leave 1 hour for Part 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1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– Part 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Format: </a:t>
            </a:r>
            <a:r>
              <a:rPr lang="en-US" b="1" dirty="0" smtClean="0"/>
              <a:t>Short </a:t>
            </a:r>
            <a:r>
              <a:rPr lang="en-US" b="1" dirty="0"/>
              <a:t>answer </a:t>
            </a:r>
            <a:r>
              <a:rPr lang="en-US" b="1" dirty="0" smtClean="0"/>
              <a:t>questions</a:t>
            </a:r>
          </a:p>
          <a:p>
            <a:pPr lvl="1"/>
            <a:r>
              <a:rPr lang="en-US" dirty="0" smtClean="0"/>
              <a:t>A few words up to a few sentences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All class material up through end of </a:t>
            </a:r>
            <a:r>
              <a:rPr lang="en-US" b="1" u="sng" dirty="0" smtClean="0"/>
              <a:t>Lab 6</a:t>
            </a:r>
          </a:p>
          <a:p>
            <a:r>
              <a:rPr lang="en-US" dirty="0" smtClean="0"/>
              <a:t>Study Tips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lecture slides</a:t>
            </a:r>
          </a:p>
          <a:p>
            <a:pPr lvl="1"/>
            <a:r>
              <a:rPr lang="en-US" dirty="0"/>
              <a:t>Review questions asked in lab </a:t>
            </a:r>
            <a:r>
              <a:rPr lang="en-US" dirty="0" smtClean="0"/>
              <a:t>reports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Format: </a:t>
            </a:r>
            <a:r>
              <a:rPr lang="en-US" b="1" dirty="0" smtClean="0">
                <a:solidFill>
                  <a:schemeClr val="tx1"/>
                </a:solidFill>
              </a:rPr>
              <a:t>Perform “lab-like” activities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Utilize version control?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Create a </a:t>
            </a:r>
            <a:r>
              <a:rPr lang="en-US" dirty="0" err="1">
                <a:solidFill>
                  <a:schemeClr val="tx1"/>
                </a:solidFill>
              </a:rPr>
              <a:t>Makefile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Profile a program for CPU utilization?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err="1" smtClean="0">
                <a:solidFill>
                  <a:schemeClr val="tx1"/>
                </a:solidFill>
              </a:rPr>
              <a:t>Valgrind</a:t>
            </a:r>
            <a:r>
              <a:rPr lang="en-US" dirty="0" smtClean="0">
                <a:solidFill>
                  <a:schemeClr val="tx1"/>
                </a:solidFill>
              </a:rPr>
              <a:t> to identify a memory leak,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then fix it?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You will only be given a </a:t>
            </a:r>
            <a:r>
              <a:rPr lang="en-US" b="1" u="sng" dirty="0" smtClean="0">
                <a:solidFill>
                  <a:schemeClr val="accent1"/>
                </a:solidFill>
              </a:rPr>
              <a:t>text</a:t>
            </a:r>
            <a:r>
              <a:rPr lang="en-US" b="1" dirty="0" smtClean="0">
                <a:solidFill>
                  <a:schemeClr val="accent1"/>
                </a:solidFill>
              </a:rPr>
              <a:t> description of the problem</a:t>
            </a:r>
          </a:p>
          <a:p>
            <a:pPr lvl="1"/>
            <a:r>
              <a:rPr lang="en-US" u="sng" dirty="0" smtClean="0">
                <a:solidFill>
                  <a:schemeClr val="tx1"/>
                </a:solidFill>
              </a:rPr>
              <a:t>You determine</a:t>
            </a:r>
            <a:r>
              <a:rPr lang="en-US" dirty="0" smtClean="0">
                <a:solidFill>
                  <a:schemeClr val="tx1"/>
                </a:solidFill>
              </a:rPr>
              <a:t> the right command(s) to use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Study tip: Know where to quickly find the right command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04" b="8980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0078" y="2851895"/>
            <a:ext cx="3759976" cy="35266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935" y="3045608"/>
            <a:ext cx="3885315" cy="34094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Laptop!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Systems and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36DC-64AD-4F46-BE15-32DAA36CFE08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698" y="1918219"/>
            <a:ext cx="8737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** </a:t>
            </a:r>
            <a:r>
              <a:rPr lang="en-US" sz="4000" b="1" u="sng" dirty="0" smtClean="0">
                <a:solidFill>
                  <a:schemeClr val="accent1"/>
                </a:solidFill>
              </a:rPr>
              <a:t>Bring your Linux system to the midterm! </a:t>
            </a:r>
            <a:r>
              <a:rPr lang="en-US" sz="4000" b="1" dirty="0" smtClean="0">
                <a:solidFill>
                  <a:schemeClr val="accent1"/>
                </a:solidFill>
              </a:rPr>
              <a:t>*</a:t>
            </a:r>
            <a:r>
              <a:rPr lang="en-US" sz="4000" b="1" dirty="0">
                <a:solidFill>
                  <a:schemeClr val="accent1"/>
                </a:solidFill>
              </a:rPr>
              <a:t>*</a:t>
            </a:r>
            <a:endParaRPr lang="en-US" sz="40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5107</TotalTime>
  <Words>207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Spectrum</vt:lpstr>
      <vt:lpstr>Computer Systems and Networks</vt:lpstr>
      <vt:lpstr>Midterm Exam</vt:lpstr>
      <vt:lpstr>Midterm Exam – Part 1</vt:lpstr>
      <vt:lpstr>Midterm Exam – Part 2</vt:lpstr>
      <vt:lpstr>Bring Laptop!</vt:lpstr>
    </vt:vector>
  </TitlesOfParts>
  <Company>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Shafer</dc:creator>
  <cp:lastModifiedBy>Vivek Pallipuram</cp:lastModifiedBy>
  <cp:revision>733</cp:revision>
  <dcterms:created xsi:type="dcterms:W3CDTF">2011-08-10T05:34:44Z</dcterms:created>
  <dcterms:modified xsi:type="dcterms:W3CDTF">2018-10-11T16:18:57Z</dcterms:modified>
</cp:coreProperties>
</file>