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449" r:id="rId1"/>
  </p:sldMasterIdLst>
  <p:notesMasterIdLst>
    <p:notesMasterId r:id="rId5"/>
  </p:notesMasterIdLst>
  <p:handoutMasterIdLst>
    <p:handoutMasterId r:id="rId6"/>
  </p:handoutMasterIdLst>
  <p:sldIdLst>
    <p:sldId id="256" r:id="rId2"/>
    <p:sldId id="339" r:id="rId3"/>
    <p:sldId id="34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10" autoAdjust="0"/>
    <p:restoredTop sz="82137" autoAdjust="0"/>
  </p:normalViewPr>
  <p:slideViewPr>
    <p:cSldViewPr snapToGrid="0" snapToObjects="1">
      <p:cViewPr varScale="1">
        <p:scale>
          <a:sx n="92" d="100"/>
          <a:sy n="92" d="100"/>
        </p:scale>
        <p:origin x="17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710BA-9679-A649-873C-C4A536ADAC2B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26016-5E87-CE46-9B7E-46C6183A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92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6BD60-8464-A149-B1C3-1FCD1AFB3C4D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1150C-A95E-E24C-B7C7-5EF8073F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60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16936DC-64AD-4F46-BE15-32DAA36CFE0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  <p:sldLayoutId id="2147484461" r:id="rId12"/>
    <p:sldLayoutId id="2147484462" r:id="rId13"/>
    <p:sldLayoutId id="2147484463" r:id="rId14"/>
    <p:sldLayoutId id="2147484464" r:id="rId15"/>
    <p:sldLayoutId id="2147484465" r:id="rId16"/>
  </p:sldLayoutIdLst>
  <p:hf hdr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ECPE 170 – Vivek </a:t>
            </a:r>
            <a:r>
              <a:rPr lang="en-US" dirty="0" err="1"/>
              <a:t>Pallipuram</a:t>
            </a:r>
            <a:r>
              <a:rPr lang="en-US" dirty="0"/>
              <a:t>– University of the Pacific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205" y="3123794"/>
            <a:ext cx="83573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dirty="0">
                <a:solidFill>
                  <a:schemeClr val="bg1">
                    <a:lumMod val="50000"/>
                  </a:schemeClr>
                </a:solidFill>
              </a:rPr>
              <a:t>Final Exam</a:t>
            </a:r>
          </a:p>
        </p:txBody>
      </p:sp>
    </p:spTree>
    <p:extLst>
      <p:ext uri="{BB962C8B-B14F-4D97-AF65-F5344CB8AC3E}">
        <p14:creationId xmlns:p14="http://schemas.microsoft.com/office/powerpoint/2010/main" val="409970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000000"/>
                </a:solidFill>
              </a:rPr>
              <a:t>Part 1</a:t>
            </a:r>
            <a:r>
              <a:rPr lang="en-US" b="1" dirty="0">
                <a:solidFill>
                  <a:srgbClr val="000000"/>
                </a:solidFill>
              </a:rPr>
              <a:t> (50%)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Topic: </a:t>
            </a:r>
            <a:r>
              <a:rPr lang="en-US" b="1" u="sng" dirty="0"/>
              <a:t>MIPS Programming</a:t>
            </a:r>
          </a:p>
          <a:p>
            <a:r>
              <a:rPr lang="en-US" b="1" dirty="0"/>
              <a:t>With Computer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5"/>
                </a:solidFill>
              </a:rPr>
              <a:t>Open notes, open Internet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Not allowed: communication with classmates!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000000"/>
                </a:solidFill>
              </a:rPr>
              <a:t>Part 2</a:t>
            </a:r>
            <a:r>
              <a:rPr lang="en-US" b="1" dirty="0">
                <a:solidFill>
                  <a:srgbClr val="000000"/>
                </a:solidFill>
              </a:rPr>
              <a:t> (50%)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/>
              <a:t>Topic: </a:t>
            </a:r>
            <a:r>
              <a:rPr lang="en-US" b="1" u="sng" dirty="0"/>
              <a:t>Socket Programming</a:t>
            </a:r>
          </a:p>
          <a:p>
            <a:r>
              <a:rPr lang="en-US" b="1" dirty="0"/>
              <a:t>With Computer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5"/>
                </a:solidFill>
              </a:rPr>
              <a:t>Open notes, open Internet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Not allowed: communication with classmates!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11039" y="5515004"/>
            <a:ext cx="6136911" cy="7047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You will get both parts at the start of the 3-hour exam period</a:t>
            </a:r>
          </a:p>
        </p:txBody>
      </p:sp>
    </p:spTree>
    <p:extLst>
      <p:ext uri="{BB962C8B-B14F-4D97-AF65-F5344CB8AC3E}">
        <p14:creationId xmlns:p14="http://schemas.microsoft.com/office/powerpoint/2010/main" val="156091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Bring Laptop!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Systems and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36DC-64AD-4F46-BE15-32DAA36CFE08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9698" y="1918219"/>
            <a:ext cx="8737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 </a:t>
            </a:r>
            <a:r>
              <a:rPr lang="en-US" sz="4000" b="1" u="sng" dirty="0">
                <a:solidFill>
                  <a:schemeClr val="accent1"/>
                </a:solidFill>
              </a:rPr>
              <a:t>Bring your Linux system to exam!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04" b="89807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0077" y="2754169"/>
            <a:ext cx="3864167" cy="36243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6935" y="2866008"/>
            <a:ext cx="4175834" cy="366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04976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4926</TotalTime>
  <Words>102</Words>
  <Application>Microsoft Macintosh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Corbel</vt:lpstr>
      <vt:lpstr>Wingdings</vt:lpstr>
      <vt:lpstr>Spectrum</vt:lpstr>
      <vt:lpstr>Computer Systems and Networks</vt:lpstr>
      <vt:lpstr>Final Exam</vt:lpstr>
      <vt:lpstr>Bring Laptop!</vt:lpstr>
    </vt:vector>
  </TitlesOfParts>
  <Company>Rice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Shafer</dc:creator>
  <cp:lastModifiedBy>Venkittaraman Pallipuram Krishnamani</cp:lastModifiedBy>
  <cp:revision>723</cp:revision>
  <dcterms:created xsi:type="dcterms:W3CDTF">2011-08-10T05:34:44Z</dcterms:created>
  <dcterms:modified xsi:type="dcterms:W3CDTF">2021-11-16T17:24:43Z</dcterms:modified>
</cp:coreProperties>
</file>